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FD0B52EE-9412-414E-8232-7A90E122494B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10" y="1118110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3215884B-C34A-400D-B345-711FF9233013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B22A298D-83BF-4439-AD47-1009FF07DDD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614CA140-F7D9-4BDD-9A31-CC5B79048043}"/>
              </a:ext>
            </a:extLst>
          </p:cNvPr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2507DBD4-9B09-47FC-A798-54F1337DF67D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83068C2E-2D3C-40E6-87F4-4854F45F12A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56DB8446-FD14-45D6-B4A4-2034E5B5567B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6EF938A7-2F30-44A9-A2D9-211DDDD25C70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47B4EE1A-6F18-4FB1-97B1-929273F3A298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270A31D-9037-4389-B718-F6F756432209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EF72B56E-6934-4013-950B-AF8FA4EEB2C8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E008A0DF-15A5-43BD-A428-93503193C0F6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2D672891-B809-454E-B95B-391D60D8766F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2022-07-05T19:59:54Z</dcterms:modified>
</cp:coreProperties>
</file>